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57" r:id="rId3"/>
    <p:sldId id="258" r:id="rId4"/>
    <p:sldId id="260" r:id="rId5"/>
    <p:sldId id="262" r:id="rId6"/>
    <p:sldId id="261" r:id="rId7"/>
    <p:sldId id="266" r:id="rId8"/>
    <p:sldId id="267" r:id="rId9"/>
    <p:sldId id="268" r:id="rId10"/>
    <p:sldId id="269" r:id="rId11"/>
    <p:sldId id="264" r:id="rId12"/>
    <p:sldId id="263" r:id="rId13"/>
    <p:sldId id="265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7" y="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793D1-7049-4353-8C4D-5BBBF0530A16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33B2B-FA47-4C95-8750-5869FE0D2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689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권한 금지 해제 </a:t>
            </a:r>
            <a:r>
              <a:rPr lang="ko-KR" altLang="en-US" dirty="0" err="1"/>
              <a:t>해주장</a:t>
            </a:r>
            <a:r>
              <a:rPr lang="ko-KR" altLang="en-US" dirty="0"/>
              <a:t> 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33B2B-FA47-4C95-8750-5869FE0D2B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95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https://cp10005p2002330645trial.hanatrial.ondemand.com/mypackage/services.xsodata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33B2B-FA47-4C95-8750-5869FE0D2B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6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ECDE1-9C5F-4B92-A86D-E5AC1B5A8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DD293A-D3D4-4237-831B-678CED660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06DA2F-C3CD-4123-9152-9CD26F6A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76C29-76BC-4E56-A54E-08CA7CC5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B38F8-275C-475B-95E6-CD2E6020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4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445F2-72AB-4112-B3CC-17BB8F8E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59F781-D663-4EF9-B0B0-5FAA25480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DFBC7B-4F6B-489C-A9B0-BA220F9C9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A20DA-D47C-4725-B8C8-2476D958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E1AFE-6E31-4283-A5DC-A9573D73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6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5C0FE5-8DA7-4DEE-A4CD-D4FCC1ED8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30587A-DECC-4A24-9FF0-754866690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93109B-B37A-4E23-B8B7-BC947C16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45C4B4-FEEB-4B1F-B6E1-6903E8E2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A7CD6-7834-4FDB-A508-18E9A899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82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2107-88AC-4ACE-AAD2-0B3E43F3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7EA11-F346-4256-8299-80CEC42A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4A476-FB3E-4E0D-A5FF-65FBD306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0C3C7-1642-492C-B13F-39EF1641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04902-CC62-4F3C-A995-9748A7CD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1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73B58-EF04-4EC0-A81A-3CC86D376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2300AE-B324-44AC-A8D9-C0915F29E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276CE-4F34-48D2-B998-1F0DEE97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FCE6E-E2F3-4FB9-AAC8-8EF24072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C4DE9-6952-4687-8890-80474451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781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EB583-BA23-4AC7-BB71-6CC23DBC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7D78E-C365-445E-90A1-E1C27C1B0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93902-9D3F-4001-8D79-FA38F21C8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2E14EF-F5C3-4326-8BB1-9EAF9BAE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BFDA2A-4078-4F64-B303-CB4186C7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FBFD3E-5336-43A5-8A23-3A555E59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44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5D1DD-876B-4600-B250-170765F0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85FB12-95B8-41C8-9BBD-B1475BBD7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34A63-D48E-464D-BC79-9DAB5B4C6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C8BA3-D508-448C-85E9-C49F8911B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24862A-6651-412C-9D25-FDFEAE7BE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75F42D-FBDC-42D3-9BFE-BE9D7620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22DBB8-6C1C-409A-A3B8-B18752CC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BDFEA8-52C9-482B-A702-1B70975D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5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917E3-440F-4D8E-B9F8-C20F8BFB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E37409-E4FD-43AB-AF62-4EF8DD3F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17BD04-32E0-4A49-90E7-94A0D2BE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2632A4-1D11-4270-AD0E-EECFDD65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4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DC5EC4-A8BF-4A32-B71F-D2228D50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A2F6B8-BC00-4A97-B1A9-C0162C06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7FDB-2893-4301-957A-ADC76379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31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5605F-A48A-4C27-9279-7A8C6AFB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04799-A9B6-484A-AABB-E4156797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1F48BF-35F6-483F-9BAE-7EBF745B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A74491-A7AE-43BB-88CB-F413EDEB5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88ACB2-1B0B-4CEB-889F-B78BB6E6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50CDA3-ED1A-49AC-906E-221B7DCC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2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107F-C506-4355-8620-4D96DEBF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6B733D-1A29-47FA-BE77-9F3470D96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80E0AF-66EA-4EF4-AD4F-6BBE076D5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5D452C-C1FC-4C99-AD7C-E10485F4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35CE43-3C4E-4435-9084-17253562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388622-7382-46A3-B1F0-B4921E7C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9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21B6A9-DDAE-4438-99EA-96877EB5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37D8B8-8E49-48A6-B2CD-BCD7CCE2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BC3F2-D663-40F2-8071-31231E2DE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38788-09F7-4F94-98F3-898CB40AB015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C219A-44E9-4BCB-A622-0C23CF1A7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D15F-2E05-444D-A0DD-DB619190F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368DB-7F60-41B2-8B24-8B944BDD0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64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99F48CD-5948-4F8A-A237-0F4546F1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B81C12-557D-4347-8505-3ECB94690401}"/>
              </a:ext>
            </a:extLst>
          </p:cNvPr>
          <p:cNvSpPr/>
          <p:nvPr/>
        </p:nvSpPr>
        <p:spPr>
          <a:xfrm>
            <a:off x="2814320" y="1747520"/>
            <a:ext cx="3281680" cy="1681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92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7E66BD0-CA72-48D2-9255-FC059AE81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6A7361-813F-427D-AE90-8B0A886048DD}"/>
              </a:ext>
            </a:extLst>
          </p:cNvPr>
          <p:cNvSpPr/>
          <p:nvPr/>
        </p:nvSpPr>
        <p:spPr>
          <a:xfrm>
            <a:off x="9286240" y="309880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D7CD5F-F85C-4562-A297-0A2BEE02F300}"/>
              </a:ext>
            </a:extLst>
          </p:cNvPr>
          <p:cNvSpPr/>
          <p:nvPr/>
        </p:nvSpPr>
        <p:spPr>
          <a:xfrm>
            <a:off x="2834640" y="582168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8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B787A78-819E-4CBE-8D4C-ABAE744FC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EFF52C-7C8D-4A2D-9657-3A11ED3B99DE}"/>
              </a:ext>
            </a:extLst>
          </p:cNvPr>
          <p:cNvSpPr/>
          <p:nvPr/>
        </p:nvSpPr>
        <p:spPr>
          <a:xfrm>
            <a:off x="9265920" y="404368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F5FAF9-7A04-4E1D-9BB4-A82B82BD1690}"/>
              </a:ext>
            </a:extLst>
          </p:cNvPr>
          <p:cNvSpPr/>
          <p:nvPr/>
        </p:nvSpPr>
        <p:spPr>
          <a:xfrm>
            <a:off x="5486400" y="5273040"/>
            <a:ext cx="3474720" cy="10871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BC0A2E-8150-4D7D-87F2-6F7E4EF9CFB5}"/>
              </a:ext>
            </a:extLst>
          </p:cNvPr>
          <p:cNvSpPr/>
          <p:nvPr/>
        </p:nvSpPr>
        <p:spPr>
          <a:xfrm>
            <a:off x="2875280" y="381000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70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9CD9271-B2D0-43EF-8446-93910C53C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371427-E518-4380-9CF4-9EEDBF5A0957}"/>
              </a:ext>
            </a:extLst>
          </p:cNvPr>
          <p:cNvSpPr/>
          <p:nvPr/>
        </p:nvSpPr>
        <p:spPr>
          <a:xfrm>
            <a:off x="9255760" y="2702560"/>
            <a:ext cx="2529840" cy="2743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FC8AF7-A8EC-4CD8-9B78-B66A1EE9576F}"/>
              </a:ext>
            </a:extLst>
          </p:cNvPr>
          <p:cNvSpPr/>
          <p:nvPr/>
        </p:nvSpPr>
        <p:spPr>
          <a:xfrm>
            <a:off x="5496560" y="5699760"/>
            <a:ext cx="3484880" cy="6400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6EC269-D98B-453C-B41C-C72124E53623}"/>
              </a:ext>
            </a:extLst>
          </p:cNvPr>
          <p:cNvSpPr/>
          <p:nvPr/>
        </p:nvSpPr>
        <p:spPr>
          <a:xfrm>
            <a:off x="2875280" y="405384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2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432DA2F-4E5A-4AC1-B0A4-59F4EFB2D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61"/>
            <a:ext cx="12192000" cy="65846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87D763-F3F5-4836-A859-941473DABD44}"/>
              </a:ext>
            </a:extLst>
          </p:cNvPr>
          <p:cNvSpPr/>
          <p:nvPr/>
        </p:nvSpPr>
        <p:spPr>
          <a:xfrm>
            <a:off x="1168400" y="1239520"/>
            <a:ext cx="9865360" cy="548181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0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428E9D4D-A35B-4E1F-999F-7483C5B8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AE1F1B-1B66-4388-9D9A-6FAD9E07C7AE}"/>
              </a:ext>
            </a:extLst>
          </p:cNvPr>
          <p:cNvSpPr/>
          <p:nvPr/>
        </p:nvSpPr>
        <p:spPr>
          <a:xfrm>
            <a:off x="2235200" y="1737360"/>
            <a:ext cx="9519920" cy="474472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0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E0E16F4-AEAB-4908-AB2D-205E5980A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344350-D32B-4C10-8E64-EDC8C685270E}"/>
              </a:ext>
            </a:extLst>
          </p:cNvPr>
          <p:cNvSpPr/>
          <p:nvPr/>
        </p:nvSpPr>
        <p:spPr>
          <a:xfrm>
            <a:off x="1818640" y="1686560"/>
            <a:ext cx="8950960" cy="20828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304182-3DD1-4AD2-8AB9-804257D9191F}"/>
              </a:ext>
            </a:extLst>
          </p:cNvPr>
          <p:cNvSpPr/>
          <p:nvPr/>
        </p:nvSpPr>
        <p:spPr>
          <a:xfrm>
            <a:off x="2915920" y="3911600"/>
            <a:ext cx="528320" cy="284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47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FAC1881-050E-4A61-90EF-1014074B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E63754-4468-4E8D-A894-E84754EAA1AF}"/>
              </a:ext>
            </a:extLst>
          </p:cNvPr>
          <p:cNvSpPr/>
          <p:nvPr/>
        </p:nvSpPr>
        <p:spPr>
          <a:xfrm>
            <a:off x="1219200" y="4531360"/>
            <a:ext cx="9733280" cy="37592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8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6F08032-61CD-4A69-B1EB-21C3B8AB1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119F43-8E32-45B5-93E4-C0C8C0FDE11B}"/>
              </a:ext>
            </a:extLst>
          </p:cNvPr>
          <p:cNvSpPr/>
          <p:nvPr/>
        </p:nvSpPr>
        <p:spPr>
          <a:xfrm>
            <a:off x="3830320" y="3865880"/>
            <a:ext cx="1737360" cy="29972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587B96-8F4A-4D5E-AAFD-869DC9F325D5}"/>
              </a:ext>
            </a:extLst>
          </p:cNvPr>
          <p:cNvSpPr/>
          <p:nvPr/>
        </p:nvSpPr>
        <p:spPr>
          <a:xfrm>
            <a:off x="5110480" y="3881120"/>
            <a:ext cx="457200" cy="2997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38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2F0869F-4C49-4532-80FF-2B571803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C512DB-67A1-4188-B9AB-A4ED7A7C0C45}"/>
              </a:ext>
            </a:extLst>
          </p:cNvPr>
          <p:cNvSpPr/>
          <p:nvPr/>
        </p:nvSpPr>
        <p:spPr>
          <a:xfrm>
            <a:off x="1818640" y="1686560"/>
            <a:ext cx="8950960" cy="20828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95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6C93E78-2534-40CE-965D-4C045CB63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E334D1-27E1-418E-89FA-D16D9DE3B496}"/>
              </a:ext>
            </a:extLst>
          </p:cNvPr>
          <p:cNvSpPr/>
          <p:nvPr/>
        </p:nvSpPr>
        <p:spPr>
          <a:xfrm>
            <a:off x="5882640" y="3911600"/>
            <a:ext cx="1605280" cy="20828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3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FAEADEE0-3FCE-4C81-886B-9D3236746A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FDC0F2-FA04-4870-B903-6EA7025171FA}"/>
              </a:ext>
            </a:extLst>
          </p:cNvPr>
          <p:cNvSpPr/>
          <p:nvPr/>
        </p:nvSpPr>
        <p:spPr>
          <a:xfrm>
            <a:off x="4094480" y="3881120"/>
            <a:ext cx="6888480" cy="2438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65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4478FE-D93A-4FFE-9F94-8C6107E4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CEF93D-D2DD-4CDF-AC35-D9DAA2583B0E}"/>
              </a:ext>
            </a:extLst>
          </p:cNvPr>
          <p:cNvSpPr/>
          <p:nvPr/>
        </p:nvSpPr>
        <p:spPr>
          <a:xfrm>
            <a:off x="8839200" y="3891280"/>
            <a:ext cx="528320" cy="284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F2249B-33EB-4FE4-9BCA-57BF147FF02D}"/>
              </a:ext>
            </a:extLst>
          </p:cNvPr>
          <p:cNvSpPr/>
          <p:nvPr/>
        </p:nvSpPr>
        <p:spPr>
          <a:xfrm>
            <a:off x="5862320" y="3779520"/>
            <a:ext cx="3505200" cy="508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13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83C520-7DF4-4D1F-A084-6E88EE92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EF1FA1-7677-49DC-AC3F-C73E20332DEA}"/>
              </a:ext>
            </a:extLst>
          </p:cNvPr>
          <p:cNvSpPr/>
          <p:nvPr/>
        </p:nvSpPr>
        <p:spPr>
          <a:xfrm>
            <a:off x="1818640" y="1686560"/>
            <a:ext cx="8950960" cy="20828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60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13D8763-703F-4AC8-9E4D-8AA9674DF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F0B690-1F0B-43E2-B3C8-4BF2B2F14FB5}"/>
              </a:ext>
            </a:extLst>
          </p:cNvPr>
          <p:cNvSpPr/>
          <p:nvPr/>
        </p:nvSpPr>
        <p:spPr>
          <a:xfrm>
            <a:off x="5933440" y="3860800"/>
            <a:ext cx="3393440" cy="33528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48E864-9B11-436C-8D4D-FE966E61BFB7}"/>
              </a:ext>
            </a:extLst>
          </p:cNvPr>
          <p:cNvSpPr/>
          <p:nvPr/>
        </p:nvSpPr>
        <p:spPr>
          <a:xfrm>
            <a:off x="8798560" y="3860800"/>
            <a:ext cx="528320" cy="284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49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2FE80DE-F806-4A9F-B785-FF0214C85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0BCA5-2DD5-4074-B1DD-DDBBDA626924}"/>
              </a:ext>
            </a:extLst>
          </p:cNvPr>
          <p:cNvSpPr/>
          <p:nvPr/>
        </p:nvSpPr>
        <p:spPr>
          <a:xfrm>
            <a:off x="1818640" y="1686560"/>
            <a:ext cx="8950960" cy="20828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36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41F74AD-3C21-479C-B21B-333229C58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521A09-741B-4407-BEF5-3D2CE61B3AC3}"/>
              </a:ext>
            </a:extLst>
          </p:cNvPr>
          <p:cNvSpPr/>
          <p:nvPr/>
        </p:nvSpPr>
        <p:spPr>
          <a:xfrm>
            <a:off x="1229360" y="4582160"/>
            <a:ext cx="9753600" cy="284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19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FDA7E3-F0CD-4B9A-A719-38F4C08A1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862B48-6F0E-43A3-B913-0AC4B30CF53D}"/>
              </a:ext>
            </a:extLst>
          </p:cNvPr>
          <p:cNvSpPr/>
          <p:nvPr/>
        </p:nvSpPr>
        <p:spPr>
          <a:xfrm>
            <a:off x="1818640" y="1686560"/>
            <a:ext cx="8950960" cy="20828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0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7173E1E-F697-469F-A96A-49E8BE32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9B1395-759E-4298-8E26-AA324099C208}"/>
              </a:ext>
            </a:extLst>
          </p:cNvPr>
          <p:cNvSpPr/>
          <p:nvPr/>
        </p:nvSpPr>
        <p:spPr>
          <a:xfrm>
            <a:off x="1818640" y="1686560"/>
            <a:ext cx="8950960" cy="20828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E4536C-2344-4798-B00A-51BDF5059E34}"/>
              </a:ext>
            </a:extLst>
          </p:cNvPr>
          <p:cNvSpPr/>
          <p:nvPr/>
        </p:nvSpPr>
        <p:spPr>
          <a:xfrm>
            <a:off x="9662160" y="3891280"/>
            <a:ext cx="589280" cy="2946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4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113A8B7-32DF-48E4-B85B-EF4CC5AC0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74E900-3ADF-40FC-AA80-CFCC1E132A40}"/>
              </a:ext>
            </a:extLst>
          </p:cNvPr>
          <p:cNvSpPr/>
          <p:nvPr/>
        </p:nvSpPr>
        <p:spPr>
          <a:xfrm>
            <a:off x="1188720" y="4572000"/>
            <a:ext cx="9804400" cy="37592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468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CC91C9-64EA-4874-A065-AE72F61D3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8BEFF4-FE87-4703-8AAA-75928483C9FF}"/>
              </a:ext>
            </a:extLst>
          </p:cNvPr>
          <p:cNvSpPr/>
          <p:nvPr/>
        </p:nvSpPr>
        <p:spPr>
          <a:xfrm>
            <a:off x="10210800" y="3870960"/>
            <a:ext cx="548640" cy="2946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54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F29C0F8-DFD8-4D9A-A057-9E64B4CC2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37F0E6-446B-46AC-90DD-D1CBD2F8EFAE}"/>
              </a:ext>
            </a:extLst>
          </p:cNvPr>
          <p:cNvSpPr/>
          <p:nvPr/>
        </p:nvSpPr>
        <p:spPr>
          <a:xfrm>
            <a:off x="1219200" y="4551680"/>
            <a:ext cx="9763760" cy="20828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9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AD4C17AA-FFA8-42D2-B279-176B7C9B3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AB7C7E-8704-46A7-B990-AA3B8F6BB703}"/>
              </a:ext>
            </a:extLst>
          </p:cNvPr>
          <p:cNvSpPr/>
          <p:nvPr/>
        </p:nvSpPr>
        <p:spPr>
          <a:xfrm>
            <a:off x="3119120" y="2854960"/>
            <a:ext cx="4358640" cy="355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4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실내, 컴퓨터, 모니터이(가) 표시된 사진&#10;&#10;자동 생성된 설명">
            <a:extLst>
              <a:ext uri="{FF2B5EF4-FFF2-40B4-BE49-F238E27FC236}">
                <a16:creationId xmlns:a16="http://schemas.microsoft.com/office/drawing/2014/main" id="{CFEB0E66-93CD-42F1-A65E-DA4860B8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31"/>
            <a:ext cx="12192000" cy="65171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670A2A-5F3C-4938-97FE-1F6DBEF43EB0}"/>
              </a:ext>
            </a:extLst>
          </p:cNvPr>
          <p:cNvSpPr/>
          <p:nvPr/>
        </p:nvSpPr>
        <p:spPr>
          <a:xfrm>
            <a:off x="2489200" y="2336800"/>
            <a:ext cx="9245600" cy="40538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B27A329E-4913-4788-A542-E0B47A026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6E97A8-EF5A-4491-9AF4-EFC38D17671E}"/>
              </a:ext>
            </a:extLst>
          </p:cNvPr>
          <p:cNvSpPr/>
          <p:nvPr/>
        </p:nvSpPr>
        <p:spPr>
          <a:xfrm>
            <a:off x="2306320" y="1727200"/>
            <a:ext cx="9458960" cy="46329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9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F05CBCB1-ECEA-4F38-9A4F-449F0D209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0E9082-443D-4483-8935-1894BE20437E}"/>
              </a:ext>
            </a:extLst>
          </p:cNvPr>
          <p:cNvSpPr/>
          <p:nvPr/>
        </p:nvSpPr>
        <p:spPr>
          <a:xfrm>
            <a:off x="2489200" y="3810000"/>
            <a:ext cx="2794000" cy="2133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5645E9-4154-4C0D-9F7C-95D2B7A15FF8}"/>
              </a:ext>
            </a:extLst>
          </p:cNvPr>
          <p:cNvSpPr/>
          <p:nvPr/>
        </p:nvSpPr>
        <p:spPr>
          <a:xfrm>
            <a:off x="9286240" y="309880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C5528E-C410-4B60-B532-6110DAF0A90A}"/>
              </a:ext>
            </a:extLst>
          </p:cNvPr>
          <p:cNvSpPr/>
          <p:nvPr/>
        </p:nvSpPr>
        <p:spPr>
          <a:xfrm>
            <a:off x="6350000" y="4856480"/>
            <a:ext cx="640080" cy="3860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02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302512E7-EDBC-4BE3-ACC1-A13657A5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C3E575-2423-4107-9BD6-534FD8B90C6A}"/>
              </a:ext>
            </a:extLst>
          </p:cNvPr>
          <p:cNvSpPr/>
          <p:nvPr/>
        </p:nvSpPr>
        <p:spPr>
          <a:xfrm>
            <a:off x="9286240" y="309880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105411-388B-4E79-B005-D89612B8CA28}"/>
              </a:ext>
            </a:extLst>
          </p:cNvPr>
          <p:cNvSpPr/>
          <p:nvPr/>
        </p:nvSpPr>
        <p:spPr>
          <a:xfrm>
            <a:off x="2834640" y="442976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413DB4-D3FA-4013-A5CD-12E97C3C4409}"/>
              </a:ext>
            </a:extLst>
          </p:cNvPr>
          <p:cNvSpPr/>
          <p:nvPr/>
        </p:nvSpPr>
        <p:spPr>
          <a:xfrm>
            <a:off x="8351520" y="4856354"/>
            <a:ext cx="538480" cy="37604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6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BCC3F17-8AD0-4F1D-87AA-51D2B4E17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61C979-541B-4C05-B9DC-921816481BA8}"/>
              </a:ext>
            </a:extLst>
          </p:cNvPr>
          <p:cNvSpPr/>
          <p:nvPr/>
        </p:nvSpPr>
        <p:spPr>
          <a:xfrm>
            <a:off x="9286240" y="309880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4C2292-C686-48F5-B458-45E000DF8400}"/>
              </a:ext>
            </a:extLst>
          </p:cNvPr>
          <p:cNvSpPr/>
          <p:nvPr/>
        </p:nvSpPr>
        <p:spPr>
          <a:xfrm>
            <a:off x="2875280" y="525272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74C7539-F581-4718-A4B6-E4E4E9B19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127D7B-0343-4FAA-9E64-32E8B3528AE1}"/>
              </a:ext>
            </a:extLst>
          </p:cNvPr>
          <p:cNvSpPr/>
          <p:nvPr/>
        </p:nvSpPr>
        <p:spPr>
          <a:xfrm>
            <a:off x="9286240" y="309880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643434-C48F-49AF-A207-F9165F9E2AFC}"/>
              </a:ext>
            </a:extLst>
          </p:cNvPr>
          <p:cNvSpPr/>
          <p:nvPr/>
        </p:nvSpPr>
        <p:spPr>
          <a:xfrm>
            <a:off x="2844800" y="5638800"/>
            <a:ext cx="2397760" cy="233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223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22</Words>
  <Application>Microsoft Office PowerPoint</Application>
  <PresentationFormat>와이드스크린</PresentationFormat>
  <Paragraphs>4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19</cp:revision>
  <dcterms:created xsi:type="dcterms:W3CDTF">2020-08-28T01:41:56Z</dcterms:created>
  <dcterms:modified xsi:type="dcterms:W3CDTF">2020-08-29T09:39:41Z</dcterms:modified>
</cp:coreProperties>
</file>